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82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FF9F9C-F89B-234D-23CE-FD3A01E714EB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3199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336</Words>
  <Application>Microsoft Office PowerPoint</Application>
  <PresentationFormat>Personalizar</PresentationFormat>
  <Paragraphs>64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Open Sans Bold</vt:lpstr>
      <vt:lpstr>Open Sans</vt:lpstr>
      <vt:lpstr>Arial</vt:lpstr>
      <vt:lpstr>Montserrat Light Bold</vt:lpstr>
      <vt:lpstr>Open Sauce Bold</vt:lpstr>
      <vt:lpstr>Codec Pro ExtraBold</vt:lpstr>
      <vt:lpstr>Codec Pro</vt:lpstr>
      <vt:lpstr>Calibri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6</cp:revision>
  <dcterms:created xsi:type="dcterms:W3CDTF">2006-08-16T00:00:00Z</dcterms:created>
  <dcterms:modified xsi:type="dcterms:W3CDTF">2024-12-02T16:56:16Z</dcterms:modified>
  <dc:identifier>DAGW22ykhHo</dc:identifier>
</cp:coreProperties>
</file>